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283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87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400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752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517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98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98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84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84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44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900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20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2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81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56D9-0DE5-4C89-AA1E-540049079EE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4BB19B-7E30-4B74-8669-756914D450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52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Технології </a:t>
            </a:r>
            <a:r>
              <a:rPr lang="en-US" dirty="0" smtClean="0"/>
              <a:t>Web</a:t>
            </a:r>
            <a:r>
              <a:rPr lang="uk-UA" dirty="0" smtClean="0"/>
              <a:t> 2.0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Підготував</a:t>
            </a:r>
          </a:p>
          <a:p>
            <a:r>
              <a:rPr lang="uk-UA" dirty="0" smtClean="0"/>
              <a:t>Поліщук Микола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0023"/>
          </a:xfrm>
        </p:spPr>
        <p:txBody>
          <a:bodyPr/>
          <a:lstStyle/>
          <a:p>
            <a:r>
              <a:rPr lang="uk-UA" dirty="0" smtClean="0"/>
              <a:t>Веб</a:t>
            </a:r>
            <a:r>
              <a:rPr lang="en-US" dirty="0" smtClean="0"/>
              <a:t> 2.0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Веб 2.0 – друге покоління мережевих сервісів інтернету. Це поняття виникло у 2004-200</a:t>
            </a:r>
            <a:r>
              <a:rPr lang="ru-RU" sz="2000" dirty="0" smtClean="0"/>
              <a:t>5 році видавництвом О’релі та комерційним організатором серії конференцій під назвою</a:t>
            </a:r>
            <a:r>
              <a:rPr lang="en-US" sz="2000" dirty="0"/>
              <a:t> </a:t>
            </a:r>
            <a:r>
              <a:rPr lang="en-US" sz="2000" dirty="0" smtClean="0"/>
              <a:t>“Web 2.0” –</a:t>
            </a:r>
            <a:r>
              <a:rPr lang="uk-UA" sz="2000" dirty="0" smtClean="0"/>
              <a:t> МедіаЛайв для означення сукупності прогресивних тенденцій у розвитку веб-технологій.</a:t>
            </a:r>
          </a:p>
        </p:txBody>
      </p:sp>
    </p:spTree>
    <p:extLst>
      <p:ext uri="{BB962C8B-B14F-4D97-AF65-F5344CB8AC3E}">
        <p14:creationId xmlns:p14="http://schemas.microsoft.com/office/powerpoint/2010/main" val="398238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2989"/>
          </a:xfrm>
        </p:spPr>
        <p:txBody>
          <a:bodyPr/>
          <a:lstStyle/>
          <a:p>
            <a:r>
              <a:rPr lang="uk-UA" dirty="0" smtClean="0"/>
              <a:t>Принципи роботи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02589"/>
            <a:ext cx="8596668" cy="4738773"/>
          </a:xfrm>
        </p:spPr>
        <p:txBody>
          <a:bodyPr/>
          <a:lstStyle/>
          <a:p>
            <a:r>
              <a:rPr lang="uk-UA" dirty="0" smtClean="0"/>
              <a:t>Передбачає розробку і впровадження застосувань, використання яких є можливим прямо з веб-браузера. Це так звані</a:t>
            </a:r>
            <a:r>
              <a:rPr lang="en-US" dirty="0" smtClean="0"/>
              <a:t> Rich Internet Applications – </a:t>
            </a:r>
            <a:r>
              <a:rPr lang="uk-UA" dirty="0" smtClean="0"/>
              <a:t>насичені Інтернет-застосуванням. Вони мають функції традиційних програм для комп’ютера, але їх можна запустити прямо з інтернету.</a:t>
            </a:r>
          </a:p>
          <a:p>
            <a:r>
              <a:rPr lang="uk-UA" dirty="0" smtClean="0"/>
              <a:t>Використання при створенні веб-застосувань нових Веб-технологій. Веб 2.0 подарував інтернету </a:t>
            </a:r>
            <a:r>
              <a:rPr lang="en-US" dirty="0" smtClean="0"/>
              <a:t>AJAX</a:t>
            </a:r>
            <a:r>
              <a:rPr lang="uk-UA" dirty="0" smtClean="0"/>
              <a:t>, синдикацію контента (</a:t>
            </a:r>
            <a:r>
              <a:rPr lang="en-US" dirty="0" smtClean="0"/>
              <a:t>RSS</a:t>
            </a:r>
            <a:r>
              <a:rPr lang="uk-UA" dirty="0" smtClean="0"/>
              <a:t>), фолксоманію і багато іншого.</a:t>
            </a:r>
          </a:p>
          <a:p>
            <a:r>
              <a:rPr lang="uk-UA" dirty="0" smtClean="0"/>
              <a:t>Співпраця розробників та користувачів у відкритій інформаційній інфраструктурі.</a:t>
            </a:r>
          </a:p>
          <a:p>
            <a:r>
              <a:rPr lang="uk-UA" dirty="0" smtClean="0"/>
              <a:t>Соціальні мережі та блогосфера. Саме вони вивели спілкування та інформаційну взаємодію між користувачами Інтернету на абсолютно новий рівень.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19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95223"/>
            <a:ext cx="8596668" cy="5446139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дозволяють під час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сторінкою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потрібну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)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даним</a:t>
            </a:r>
            <a:r>
              <a:rPr lang="ru-RU" dirty="0"/>
              <a:t> </a:t>
            </a:r>
            <a:r>
              <a:rPr lang="ru-RU" dirty="0" smtClean="0"/>
              <a:t>сайтом: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випливаючі</a:t>
            </a:r>
            <a:r>
              <a:rPr lang="ru-RU" dirty="0"/>
              <a:t> </a:t>
            </a:r>
            <a:r>
              <a:rPr lang="ru-RU" dirty="0" err="1" smtClean="0"/>
              <a:t>підказки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а</a:t>
            </a:r>
            <a:r>
              <a:rPr lang="ru-RU" dirty="0" smtClean="0"/>
              <a:t>втодоповнення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розумний пошук.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3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Соціалізація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3819" y="169476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Використання розробок, які дозволяють створювати співтовариство. В поняття </a:t>
            </a:r>
            <a:r>
              <a:rPr lang="ru-RU" dirty="0" err="1"/>
              <a:t>соціалізації</a:t>
            </a:r>
            <a:r>
              <a:rPr lang="ru-RU" dirty="0"/>
              <a:t> сайту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включити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налаштувань</a:t>
            </a:r>
            <a:r>
              <a:rPr lang="ru-RU" dirty="0"/>
              <a:t> сайту і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персональної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(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файли</a:t>
            </a:r>
            <a:r>
              <a:rPr lang="ru-RU" dirty="0"/>
              <a:t>, </a:t>
            </a:r>
            <a:r>
              <a:rPr lang="ru-RU" dirty="0" err="1"/>
              <a:t>зображення</a:t>
            </a:r>
            <a:r>
              <a:rPr lang="ru-RU" dirty="0"/>
              <a:t>, </a:t>
            </a:r>
            <a:r>
              <a:rPr lang="ru-RU" dirty="0" err="1"/>
              <a:t>відео</a:t>
            </a:r>
            <a:r>
              <a:rPr lang="ru-RU" dirty="0"/>
              <a:t>, блоги) для </a:t>
            </a:r>
            <a:r>
              <a:rPr lang="ru-RU" dirty="0" err="1"/>
              <a:t>користувача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користувач</a:t>
            </a:r>
            <a:r>
              <a:rPr lang="ru-RU" dirty="0"/>
              <a:t> </a:t>
            </a:r>
            <a:r>
              <a:rPr lang="ru-RU" dirty="0" err="1"/>
              <a:t>відчував</a:t>
            </a:r>
            <a:r>
              <a:rPr lang="ru-RU" dirty="0"/>
              <a:t> свою </a:t>
            </a:r>
            <a:r>
              <a:rPr lang="ru-RU" dirty="0" err="1"/>
              <a:t>унікальність</a:t>
            </a:r>
            <a:r>
              <a:rPr lang="ru-RU" dirty="0"/>
              <a:t>. </a:t>
            </a:r>
            <a:r>
              <a:rPr lang="ru-RU" dirty="0" err="1"/>
              <a:t>Заохочення</a:t>
            </a:r>
            <a:r>
              <a:rPr lang="ru-RU" dirty="0"/>
              <a:t>, </a:t>
            </a:r>
            <a:r>
              <a:rPr lang="ru-RU" dirty="0" err="1"/>
              <a:t>підтримка</a:t>
            </a:r>
            <a:r>
              <a:rPr lang="ru-RU" dirty="0"/>
              <a:t> і </a:t>
            </a:r>
            <a:r>
              <a:rPr lang="ru-RU" dirty="0" err="1"/>
              <a:t>довіра</a:t>
            </a:r>
            <a:r>
              <a:rPr lang="ru-RU" dirty="0"/>
              <a:t> «</a:t>
            </a:r>
            <a:r>
              <a:rPr lang="ru-RU" dirty="0" err="1"/>
              <a:t>колективному</a:t>
            </a:r>
            <a:r>
              <a:rPr lang="ru-RU" dirty="0"/>
              <a:t> </a:t>
            </a:r>
            <a:r>
              <a:rPr lang="ru-RU" dirty="0" err="1"/>
              <a:t>розуму</a:t>
            </a:r>
            <a:r>
              <a:rPr lang="ru-RU" dirty="0"/>
              <a:t>» . При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змагальний</a:t>
            </a:r>
            <a:r>
              <a:rPr lang="ru-RU" dirty="0"/>
              <a:t> </a:t>
            </a:r>
            <a:r>
              <a:rPr lang="ru-RU" dirty="0" err="1"/>
              <a:t>елемент</a:t>
            </a:r>
            <a:r>
              <a:rPr lang="ru-RU" dirty="0"/>
              <a:t>, Репутація </a:t>
            </a:r>
            <a:r>
              <a:rPr lang="ru-RU" dirty="0" err="1"/>
              <a:t>або</a:t>
            </a:r>
            <a:r>
              <a:rPr lang="ru-RU" dirty="0"/>
              <a:t> Карма, які дозволяють </a:t>
            </a:r>
            <a:r>
              <a:rPr lang="ru-RU" dirty="0" err="1"/>
              <a:t>співтовариству</a:t>
            </a:r>
            <a:r>
              <a:rPr lang="ru-RU" dirty="0"/>
              <a:t> </a:t>
            </a:r>
            <a:r>
              <a:rPr lang="ru-RU" dirty="0" err="1"/>
              <a:t>саморегулюватись</a:t>
            </a:r>
            <a:r>
              <a:rPr lang="ru-RU" dirty="0"/>
              <a:t> і ставить </a:t>
            </a:r>
            <a:r>
              <a:rPr lang="ru-RU" dirty="0" err="1"/>
              <a:t>користувачам</a:t>
            </a:r>
            <a:r>
              <a:rPr lang="ru-RU" dirty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07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Приклади Веб 2.0 проектів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Вікіпедія — Вільна багатомовна </a:t>
            </a:r>
            <a:r>
              <a:rPr lang="ru-RU" dirty="0" smtClean="0"/>
              <a:t>енциклопедія;</a:t>
            </a:r>
            <a:endParaRPr lang="ru-RU" dirty="0"/>
          </a:p>
          <a:p>
            <a:r>
              <a:rPr lang="en-US" dirty="0"/>
              <a:t>Google Earth — Google-</a:t>
            </a:r>
            <a:r>
              <a:rPr lang="ru-RU" dirty="0" smtClean="0"/>
              <a:t>карти;</a:t>
            </a:r>
            <a:endParaRPr lang="ru-RU" dirty="0"/>
          </a:p>
          <a:p>
            <a:r>
              <a:rPr lang="en-US" dirty="0"/>
              <a:t>Flickr — </a:t>
            </a:r>
            <a:r>
              <a:rPr lang="ru-RU" dirty="0" smtClean="0"/>
              <a:t>онлайн-фотоальбом;</a:t>
            </a:r>
            <a:endParaRPr lang="ru-RU" dirty="0"/>
          </a:p>
          <a:p>
            <a:r>
              <a:rPr lang="en-US" dirty="0"/>
              <a:t>Netvibes — </a:t>
            </a:r>
            <a:r>
              <a:rPr lang="ru-RU" dirty="0"/>
              <a:t>Персональний робочий </a:t>
            </a:r>
            <a:r>
              <a:rPr lang="ru-RU" dirty="0" smtClean="0"/>
              <a:t>стіл;</a:t>
            </a:r>
            <a:endParaRPr lang="ru-RU" dirty="0"/>
          </a:p>
          <a:p>
            <a:r>
              <a:rPr lang="en-US" dirty="0"/>
              <a:t>Digg.com — </a:t>
            </a:r>
            <a:r>
              <a:rPr lang="ru-RU" dirty="0"/>
              <a:t>Ресурс </a:t>
            </a:r>
            <a:r>
              <a:rPr lang="ru-RU" dirty="0" smtClean="0"/>
              <a:t>новин;</a:t>
            </a:r>
            <a:endParaRPr lang="ru-RU" dirty="0"/>
          </a:p>
          <a:p>
            <a:r>
              <a:rPr lang="en-US" dirty="0"/>
              <a:t>uCoz — </a:t>
            </a:r>
            <a:r>
              <a:rPr lang="ru-RU" dirty="0"/>
              <a:t>Веб </a:t>
            </a:r>
            <a:r>
              <a:rPr lang="ru-RU" dirty="0" smtClean="0"/>
              <a:t>хостинг.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5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288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Технології Web 2.0 </vt:lpstr>
      <vt:lpstr>Веб 2.0</vt:lpstr>
      <vt:lpstr>Принципи роботи</vt:lpstr>
      <vt:lpstr>Презентация PowerPoint</vt:lpstr>
      <vt:lpstr>Соціалізація</vt:lpstr>
      <vt:lpstr>Приклади Веб 2.0 проектів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Технології Web 2.0 </dc:title>
  <dc:creator>Kolya Polishchuk</dc:creator>
  <cp:lastModifiedBy>Kolya Polishchuk</cp:lastModifiedBy>
  <cp:revision>4</cp:revision>
  <dcterms:created xsi:type="dcterms:W3CDTF">2014-12-17T11:51:13Z</dcterms:created>
  <dcterms:modified xsi:type="dcterms:W3CDTF">2014-12-17T12:26:27Z</dcterms:modified>
</cp:coreProperties>
</file>